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697AC0-A696-1B8A-0F98-6255F2945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Greenhous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3A9B-3394-647C-BA32-C2934DB7D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25172-7611-4A65-F614-791FBD420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1623" y="5630342"/>
            <a:ext cx="2289625" cy="9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Missional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1C74BC8-A478-58C0-151A-4EA34D440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4333" y="188622"/>
            <a:ext cx="4963826" cy="6038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A6B7FC-BB6F-BEB6-E893-A5D1310001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1623" y="5630342"/>
            <a:ext cx="2289625" cy="9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37AA3FD-D7A0-448F-E676-FA49A22E7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7BEC7-882E-7CBC-E18E-25365145D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1623" y="645712"/>
            <a:ext cx="2289625" cy="9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7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Teal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85FEB51B-2F0A-42F7-4934-5D9E7CEB3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41790-3DE5-A274-B4C9-D2EC87BCB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1623" y="645712"/>
            <a:ext cx="2289624" cy="9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Teal-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AD90EC2-0AA7-B0DE-5A82-ECF81EFF3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183DF-5F09-962C-A261-7971972A5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1623" y="5630342"/>
            <a:ext cx="2289624" cy="9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2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6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7" r:id="rId3"/>
    <p:sldLayoutId id="2147483678" r:id="rId4"/>
    <p:sldLayoutId id="2147483680" r:id="rId5"/>
    <p:sldLayoutId id="2147483679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651F2A-4414-A4F4-B805-9BA99AE313C4}"/>
              </a:ext>
            </a:extLst>
          </p:cNvPr>
          <p:cNvSpPr txBox="1"/>
          <p:nvPr/>
        </p:nvSpPr>
        <p:spPr>
          <a:xfrm>
            <a:off x="2479963" y="2687784"/>
            <a:ext cx="7232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3D50"/>
                </a:solidFill>
                <a:latin typeface="Sofia Pro" pitchFamily="2" charset="0"/>
              </a:rPr>
              <a:t>All about Greenhouse</a:t>
            </a:r>
          </a:p>
          <a:p>
            <a:pPr algn="ctr"/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BC2AB-E5F9-CBFE-E855-BE807F81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87" y="1288012"/>
            <a:ext cx="2289625" cy="1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6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4FA47F-2ABF-2EDC-FC5C-E108DDB4DC47}"/>
              </a:ext>
            </a:extLst>
          </p:cNvPr>
          <p:cNvSpPr txBox="1"/>
          <p:nvPr/>
        </p:nvSpPr>
        <p:spPr>
          <a:xfrm>
            <a:off x="757901" y="645712"/>
            <a:ext cx="10573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3D50"/>
                </a:solidFill>
                <a:latin typeface="Sofia Pro" pitchFamily="2" charset="0"/>
              </a:rPr>
              <a:t>What is Greenhouse?</a:t>
            </a:r>
          </a:p>
          <a:p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Subtitle</a:t>
            </a:r>
          </a:p>
          <a:p>
            <a:r>
              <a:rPr lang="en-US" b="1" dirty="0">
                <a:solidFill>
                  <a:srgbClr val="003D50"/>
                </a:solidFill>
                <a:latin typeface="Sofia Pro" pitchFamily="2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650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BB0EC8-F8D6-2BB9-019D-D93015465E00}"/>
              </a:ext>
            </a:extLst>
          </p:cNvPr>
          <p:cNvSpPr txBox="1"/>
          <p:nvPr/>
        </p:nvSpPr>
        <p:spPr>
          <a:xfrm>
            <a:off x="757901" y="630658"/>
            <a:ext cx="10573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3D50"/>
                </a:solidFill>
                <a:latin typeface="Sofia Pro" pitchFamily="2" charset="0"/>
              </a:rPr>
              <a:t>The Missional Journey</a:t>
            </a:r>
          </a:p>
          <a:p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Subtitle</a:t>
            </a:r>
          </a:p>
          <a:p>
            <a:r>
              <a:rPr lang="en-US" b="1" dirty="0">
                <a:solidFill>
                  <a:srgbClr val="003D50"/>
                </a:solidFill>
                <a:latin typeface="Sofia Pro" pitchFamily="2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41880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72787C-3610-1464-578F-F2244C87045D}"/>
              </a:ext>
            </a:extLst>
          </p:cNvPr>
          <p:cNvSpPr txBox="1"/>
          <p:nvPr/>
        </p:nvSpPr>
        <p:spPr>
          <a:xfrm>
            <a:off x="757901" y="645712"/>
            <a:ext cx="10573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3D50"/>
                </a:solidFill>
                <a:latin typeface="Sofia Pro" pitchFamily="2" charset="0"/>
              </a:rPr>
              <a:t>Godsend</a:t>
            </a:r>
          </a:p>
          <a:p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Subtitle</a:t>
            </a:r>
          </a:p>
          <a:p>
            <a:r>
              <a:rPr lang="en-US" b="1" dirty="0">
                <a:solidFill>
                  <a:srgbClr val="003D50"/>
                </a:solidFill>
                <a:latin typeface="Sofia Pro" pitchFamily="2" charset="0"/>
              </a:rPr>
              <a:t>Body Copy</a:t>
            </a:r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679090F6-B7EE-7406-9858-B5F8F518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285" y="1847416"/>
            <a:ext cx="2450613" cy="920578"/>
          </a:xfrm>
          <a:prstGeom prst="rect">
            <a:avLst/>
          </a:prstGeom>
        </p:spPr>
      </p:pic>
      <p:pic>
        <p:nvPicPr>
          <p:cNvPr id="6" name="Picture 5" descr="A book with a cartoon on it&#10;&#10;Description automatically generated">
            <a:extLst>
              <a:ext uri="{FF2B5EF4-FFF2-40B4-BE49-F238E27FC236}">
                <a16:creationId xmlns:a16="http://schemas.microsoft.com/office/drawing/2014/main" id="{60C1E65F-E6AE-0E11-1968-4A49D18C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324" y="3126390"/>
            <a:ext cx="2758574" cy="24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6B46A-01FA-FAE0-7263-38C58BDF66C9}"/>
              </a:ext>
            </a:extLst>
          </p:cNvPr>
          <p:cNvSpPr txBox="1"/>
          <p:nvPr/>
        </p:nvSpPr>
        <p:spPr>
          <a:xfrm>
            <a:off x="757901" y="645712"/>
            <a:ext cx="10573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Sofia Pro" pitchFamily="2" charset="0"/>
              </a:rPr>
              <a:t>Title</a:t>
            </a:r>
          </a:p>
          <a:p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Subtitle</a:t>
            </a:r>
          </a:p>
          <a:p>
            <a:r>
              <a:rPr lang="en-US" b="1" dirty="0">
                <a:solidFill>
                  <a:schemeClr val="bg1"/>
                </a:solidFill>
                <a:latin typeface="Sofia Pro" pitchFamily="2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27193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C1574-7930-EDBC-4E64-C16F146DA344}"/>
              </a:ext>
            </a:extLst>
          </p:cNvPr>
          <p:cNvSpPr txBox="1"/>
          <p:nvPr/>
        </p:nvSpPr>
        <p:spPr>
          <a:xfrm>
            <a:off x="757901" y="645712"/>
            <a:ext cx="105735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Sofia Pro" pitchFamily="2" charset="0"/>
              </a:rPr>
              <a:t>Title</a:t>
            </a:r>
          </a:p>
          <a:p>
            <a:r>
              <a:rPr lang="en-US" sz="3400" b="1" dirty="0">
                <a:solidFill>
                  <a:srgbClr val="C4CE55"/>
                </a:solidFill>
                <a:latin typeface="Sofia Pro" pitchFamily="2" charset="0"/>
              </a:rPr>
              <a:t>Subtitle</a:t>
            </a:r>
          </a:p>
          <a:p>
            <a:r>
              <a:rPr lang="en-US" b="1" dirty="0">
                <a:solidFill>
                  <a:schemeClr val="bg1"/>
                </a:solidFill>
                <a:latin typeface="Sofia Pro" pitchFamily="2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9902129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29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Sofia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Ruth Green</cp:lastModifiedBy>
  <cp:revision>4</cp:revision>
  <dcterms:created xsi:type="dcterms:W3CDTF">2023-05-02T21:07:30Z</dcterms:created>
  <dcterms:modified xsi:type="dcterms:W3CDTF">2023-08-21T10:07:16Z</dcterms:modified>
</cp:coreProperties>
</file>